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69" r:id="rId11"/>
    <p:sldId id="264" r:id="rId12"/>
    <p:sldId id="265" r:id="rId13"/>
    <p:sldId id="267" r:id="rId14"/>
    <p:sldId id="266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pilogue" panose="020B0604020202020204" charset="0"/>
      <p:regular r:id="rId21"/>
    </p:embeddedFont>
    <p:embeddedFont>
      <p:font typeface="Eras Bold ITC" panose="020B0907030504020204" pitchFamily="34" charset="0"/>
      <p:regular r:id="rId22"/>
    </p:embeddedFont>
    <p:embeddedFont>
      <p:font typeface="Fraunces Medium" panose="020B0604020202020204" charset="0"/>
      <p:regular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1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81945"/>
            <a:ext cx="13173249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10400" b="1" dirty="0" err="1">
                <a:latin typeface="Eras Bold ITC" panose="020B0907030504020204" pitchFamily="34" charset="0"/>
                <a:ea typeface="Fraunces Medium" pitchFamily="34" charset="-122"/>
                <a:cs typeface="Fraunces Medium" pitchFamily="34" charset="-120"/>
              </a:rPr>
              <a:t>AutoFlow</a:t>
            </a:r>
            <a:endParaRPr lang="en-US" sz="10400" b="1" dirty="0">
              <a:latin typeface="Eras Bold ITC" panose="020B09070305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5478542"/>
            <a:ext cx="13042821" cy="110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500" b="1">
                <a:latin typeface="Epilogue" pitchFamily="34" charset="0"/>
              </a:rPr>
              <a:t>Gerenciador </a:t>
            </a:r>
            <a:r>
              <a:rPr lang="en-US" sz="2500" b="1" dirty="0">
                <a:latin typeface="Epilogue" pitchFamily="34" charset="0"/>
              </a:rPr>
              <a:t>de dados para </a:t>
            </a:r>
            <a:r>
              <a:rPr lang="en-US" sz="2500" b="1" dirty="0" err="1">
                <a:latin typeface="Epilogue" pitchFamily="34" charset="0"/>
              </a:rPr>
              <a:t>geração</a:t>
            </a:r>
            <a:r>
              <a:rPr lang="en-US" sz="2500" b="1" dirty="0">
                <a:latin typeface="Epilogue" pitchFamily="34" charset="0"/>
              </a:rPr>
              <a:t> de </a:t>
            </a:r>
            <a:r>
              <a:rPr lang="en-US" sz="2500" b="1" dirty="0" err="1">
                <a:latin typeface="Epilogue" pitchFamily="34" charset="0"/>
              </a:rPr>
              <a:t>gráficos</a:t>
            </a:r>
            <a:r>
              <a:rPr lang="en-US" sz="2500" b="1" dirty="0">
                <a:latin typeface="Epilogue" pitchFamily="34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500" b="1" dirty="0">
                <a:latin typeface="Epilogue" pitchFamily="34" charset="0"/>
              </a:rPr>
              <a:t>que </a:t>
            </a:r>
            <a:r>
              <a:rPr lang="en-US" sz="2500" b="1" dirty="0" err="1">
                <a:latin typeface="Epilogue" pitchFamily="34" charset="0"/>
              </a:rPr>
              <a:t>auxiliam</a:t>
            </a:r>
            <a:r>
              <a:rPr lang="en-US" sz="2500" b="1" dirty="0">
                <a:latin typeface="Epilogue" pitchFamily="34" charset="0"/>
              </a:rPr>
              <a:t> </a:t>
            </a:r>
            <a:r>
              <a:rPr lang="en-US" sz="2500" b="1" dirty="0" err="1">
                <a:latin typeface="Epilogue" pitchFamily="34" charset="0"/>
              </a:rPr>
              <a:t>na</a:t>
            </a:r>
            <a:r>
              <a:rPr lang="en-US" sz="2500" b="1" dirty="0">
                <a:latin typeface="Epilogue" pitchFamily="34" charset="0"/>
              </a:rPr>
              <a:t> </a:t>
            </a:r>
            <a:r>
              <a:rPr lang="en-US" sz="2500" b="1" dirty="0" err="1">
                <a:latin typeface="Epilogue" pitchFamily="34" charset="0"/>
              </a:rPr>
              <a:t>tomada</a:t>
            </a:r>
            <a:r>
              <a:rPr lang="en-US" sz="2500" b="1" dirty="0">
                <a:latin typeface="Epilogue" pitchFamily="34" charset="0"/>
              </a:rPr>
              <a:t> de </a:t>
            </a:r>
            <a:r>
              <a:rPr lang="en-US" sz="2500" b="1" dirty="0" err="1">
                <a:latin typeface="Epilogue" pitchFamily="34" charset="0"/>
              </a:rPr>
              <a:t>decisão</a:t>
            </a:r>
            <a:endParaRPr lang="en-US" sz="250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5841445"/>
            <a:ext cx="2743200" cy="2066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--Alunos--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Alexandre Alcindo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Gabriel Dante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Guilherme Paulino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Reginaldo Antonelli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Ricardo Oliveira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Yuri Pimentel</a:t>
            </a:r>
            <a:br>
              <a:rPr lang="pt-BR" sz="2400" b="1" dirty="0">
                <a:solidFill>
                  <a:schemeClr val="tx1"/>
                </a:solidFill>
              </a:rPr>
            </a:br>
            <a:endParaRPr lang="pt-BR" sz="2400" b="1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D460DFE-537B-412A-A243-950C5FD35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0274" y="2006579"/>
            <a:ext cx="4398964" cy="3512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646207A-93D5-4B2B-982F-022E437B40F1}"/>
              </a:ext>
            </a:extLst>
          </p:cNvPr>
          <p:cNvSpPr txBox="1"/>
          <p:nvPr/>
        </p:nvSpPr>
        <p:spPr>
          <a:xfrm>
            <a:off x="4610440" y="1222044"/>
            <a:ext cx="506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Visualização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80B4CB-E9DC-41F1-AD11-B8A21DC2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59" y="3349445"/>
            <a:ext cx="13489282" cy="36581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08908C-5031-4C7B-82A9-9AEBB6D9B00F}"/>
              </a:ext>
            </a:extLst>
          </p:cNvPr>
          <p:cNvSpPr txBox="1"/>
          <p:nvPr/>
        </p:nvSpPr>
        <p:spPr>
          <a:xfrm>
            <a:off x="6041537" y="2270355"/>
            <a:ext cx="22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2507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Casos de Sucesso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São Paulo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30% no tempo médio de deslocamento.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Otimização de semáforos reduziu congestionamentos em 25%.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Curitiba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Integração com transporte público melhorou eficiência em 40%.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Demonstração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Apresentação detalhada do sistema em funcionamento.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443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4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92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945499"/>
            <a:ext cx="282952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Adição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novos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dados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Adicionar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novos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medidores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dados.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8443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895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com IOT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Implementar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transmissão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de dados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remotos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9920C-B3B1-4F54-A818-3C514EB79E0F}"/>
              </a:ext>
            </a:extLst>
          </p:cNvPr>
          <p:cNvSpPr txBox="1"/>
          <p:nvPr/>
        </p:nvSpPr>
        <p:spPr>
          <a:xfrm>
            <a:off x="5021655" y="1027289"/>
            <a:ext cx="4587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Arduinos</a:t>
            </a:r>
            <a:r>
              <a:rPr lang="pt-BR" sz="3000" b="1" dirty="0">
                <a:solidFill>
                  <a:schemeClr val="bg1"/>
                </a:solidFill>
              </a:rPr>
              <a:t> a serem utilizados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3542A-E19E-47F2-98E6-F9D81F4B0768}"/>
              </a:ext>
            </a:extLst>
          </p:cNvPr>
          <p:cNvSpPr txBox="1"/>
          <p:nvPr/>
        </p:nvSpPr>
        <p:spPr>
          <a:xfrm>
            <a:off x="1984840" y="5939885"/>
            <a:ext cx="380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Familia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raspberry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pi</a:t>
            </a:r>
            <a:r>
              <a:rPr lang="pt-BR" sz="3000" b="1" dirty="0">
                <a:solidFill>
                  <a:schemeClr val="bg1"/>
                </a:solidFill>
              </a:rPr>
              <a:t> +3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F6173-4012-40D6-85D7-05A2FD1E7D1C}"/>
              </a:ext>
            </a:extLst>
          </p:cNvPr>
          <p:cNvSpPr txBox="1"/>
          <p:nvPr/>
        </p:nvSpPr>
        <p:spPr>
          <a:xfrm>
            <a:off x="8386048" y="5939885"/>
            <a:ext cx="4131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Modulo Ethernet W5100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2374039-616B-497B-A806-8AD5F359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076" y="2190750"/>
            <a:ext cx="4752975" cy="3848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F0D0F93-60C3-48AD-8A18-95D9DA34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78" y="2190750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 Urbano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735470"/>
            <a:ext cx="1959769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Crescimento Acelerado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228" y="2097301"/>
            <a:ext cx="6820972" cy="101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Expansão urbana gera problemas de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complexos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3132630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4228" y="3494461"/>
            <a:ext cx="431708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Falta de informações confiáveis prejudica planejamento eficaz.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4228" y="427867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Congestionamentos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4228" y="4640504"/>
            <a:ext cx="431708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Trânsito caótico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impacta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vida e economia.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2648"/>
            <a:ext cx="6121567" cy="625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 e servidores analisam informações com algoritmos avançados.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339887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Gestores Públicos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Secretarias de Trânsito e planejadores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339887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Engenheiros de Mobilidade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Profissionais focados em otimização do fluxo viário.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45139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510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Agências Governamentais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Desenvolvimento de políticas de mobilidade sustentável.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Mobilidade Aprimorada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congestionamentos e otimização do fluxo.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Gestão urbana baseada em dados concretos.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Adaptabilidade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escalável para cidades de qualquer porte.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Dispositivos IoT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409</Words>
  <Application>Microsoft Office PowerPoint</Application>
  <PresentationFormat>Personalizar</PresentationFormat>
  <Paragraphs>113</Paragraphs>
  <Slides>14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Fraunces Medium</vt:lpstr>
      <vt:lpstr>Eras Bold ITC</vt:lpstr>
      <vt:lpstr>Epilogue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ALEXANDRE OLIVEIRA</cp:lastModifiedBy>
  <cp:revision>16</cp:revision>
  <dcterms:created xsi:type="dcterms:W3CDTF">2024-11-10T21:54:49Z</dcterms:created>
  <dcterms:modified xsi:type="dcterms:W3CDTF">2024-11-23T02:21:43Z</dcterms:modified>
</cp:coreProperties>
</file>